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CB27A-723E-4A06-93BC-310093EB70E2}" v="45" dt="2026-01-22T19:50:04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asson" userId="53cffa54-f866-4b4c-8e51-0383f28edfe1" providerId="ADAL" clId="{6CFC2141-1B0A-45D5-9B60-96DCD45AC834}"/>
    <pc:docChg chg="undo redo custSel addSld modSld sldOrd">
      <pc:chgData name="Alex Casson" userId="53cffa54-f866-4b4c-8e51-0383f28edfe1" providerId="ADAL" clId="{6CFC2141-1B0A-45D5-9B60-96DCD45AC834}" dt="2026-01-22T19:55:41.646" v="265" actId="21"/>
      <pc:docMkLst>
        <pc:docMk/>
      </pc:docMkLst>
      <pc:sldChg chg="addSp delSp modSp new mod">
        <pc:chgData name="Alex Casson" userId="53cffa54-f866-4b4c-8e51-0383f28edfe1" providerId="ADAL" clId="{6CFC2141-1B0A-45D5-9B60-96DCD45AC834}" dt="2026-01-09T20:39:36.493" v="9" actId="14100"/>
        <pc:sldMkLst>
          <pc:docMk/>
          <pc:sldMk cId="2733535654" sldId="256"/>
        </pc:sldMkLst>
        <pc:spChg chg="add mod">
          <ac:chgData name="Alex Casson" userId="53cffa54-f866-4b4c-8e51-0383f28edfe1" providerId="ADAL" clId="{6CFC2141-1B0A-45D5-9B60-96DCD45AC834}" dt="2026-01-09T20:39:36.493" v="9" actId="14100"/>
          <ac:spMkLst>
            <pc:docMk/>
            <pc:sldMk cId="2733535654" sldId="256"/>
            <ac:spMk id="6" creationId="{BD6EA96C-5DB2-D8EE-7811-7312AAA8FD42}"/>
          </ac:spMkLst>
        </pc:spChg>
        <pc:picChg chg="add mod">
          <ac:chgData name="Alex Casson" userId="53cffa54-f866-4b4c-8e51-0383f28edfe1" providerId="ADAL" clId="{6CFC2141-1B0A-45D5-9B60-96DCD45AC834}" dt="2026-01-09T20:39:19.628" v="5" actId="962"/>
          <ac:picMkLst>
            <pc:docMk/>
            <pc:sldMk cId="2733535654" sldId="256"/>
            <ac:picMk id="5" creationId="{28EC9090-EFFB-450A-241E-9637192026E1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09T20:42:40.150" v="16"/>
        <pc:sldMkLst>
          <pc:docMk/>
          <pc:sldMk cId="666755099" sldId="257"/>
        </pc:sldMkLst>
        <pc:spChg chg="add mod">
          <ac:chgData name="Alex Casson" userId="53cffa54-f866-4b4c-8e51-0383f28edfe1" providerId="ADAL" clId="{6CFC2141-1B0A-45D5-9B60-96DCD45AC834}" dt="2026-01-09T20:42:40.150" v="16"/>
          <ac:spMkLst>
            <pc:docMk/>
            <pc:sldMk cId="666755099" sldId="257"/>
            <ac:spMk id="6" creationId="{215DFC9A-4C56-20A9-7B8D-307A4255A754}"/>
          </ac:spMkLst>
        </pc:spChg>
        <pc:picChg chg="add mod">
          <ac:chgData name="Alex Casson" userId="53cffa54-f866-4b4c-8e51-0383f28edfe1" providerId="ADAL" clId="{6CFC2141-1B0A-45D5-9B60-96DCD45AC834}" dt="2026-01-09T20:42:33.267" v="15" actId="962"/>
          <ac:picMkLst>
            <pc:docMk/>
            <pc:sldMk cId="666755099" sldId="257"/>
            <ac:picMk id="5" creationId="{C440A2C0-7B65-5E8C-99CB-87CC0CE9CE35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10T15:50:53.296" v="25" actId="14100"/>
        <pc:sldMkLst>
          <pc:docMk/>
          <pc:sldMk cId="1575840529" sldId="258"/>
        </pc:sldMkLst>
        <pc:spChg chg="add mod">
          <ac:chgData name="Alex Casson" userId="53cffa54-f866-4b4c-8e51-0383f28edfe1" providerId="ADAL" clId="{6CFC2141-1B0A-45D5-9B60-96DCD45AC834}" dt="2026-01-10T15:50:53.296" v="25" actId="14100"/>
          <ac:spMkLst>
            <pc:docMk/>
            <pc:sldMk cId="1575840529" sldId="258"/>
            <ac:spMk id="6" creationId="{ABDA8F1F-2681-B42F-5BBF-BD0C9586759F}"/>
          </ac:spMkLst>
        </pc:spChg>
        <pc:picChg chg="add mod">
          <ac:chgData name="Alex Casson" userId="53cffa54-f866-4b4c-8e51-0383f28edfe1" providerId="ADAL" clId="{6CFC2141-1B0A-45D5-9B60-96DCD45AC834}" dt="2026-01-10T15:50:43.626" v="23" actId="1076"/>
          <ac:picMkLst>
            <pc:docMk/>
            <pc:sldMk cId="1575840529" sldId="258"/>
            <ac:picMk id="5" creationId="{79DE2761-5838-BD42-9A78-6219D7C9DA59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10T16:42:40.636" v="39" actId="14100"/>
        <pc:sldMkLst>
          <pc:docMk/>
          <pc:sldMk cId="342545915" sldId="259"/>
        </pc:sldMkLst>
        <pc:spChg chg="add mod">
          <ac:chgData name="Alex Casson" userId="53cffa54-f866-4b4c-8e51-0383f28edfe1" providerId="ADAL" clId="{6CFC2141-1B0A-45D5-9B60-96DCD45AC834}" dt="2026-01-10T16:42:20.519" v="33" actId="14100"/>
          <ac:spMkLst>
            <pc:docMk/>
            <pc:sldMk cId="342545915" sldId="259"/>
            <ac:spMk id="6" creationId="{FF290C48-B001-19B3-654A-3F95906C9FC9}"/>
          </ac:spMkLst>
        </pc:spChg>
        <pc:spChg chg="add mod">
          <ac:chgData name="Alex Casson" userId="53cffa54-f866-4b4c-8e51-0383f28edfe1" providerId="ADAL" clId="{6CFC2141-1B0A-45D5-9B60-96DCD45AC834}" dt="2026-01-10T16:42:31.046" v="36" actId="14100"/>
          <ac:spMkLst>
            <pc:docMk/>
            <pc:sldMk cId="342545915" sldId="259"/>
            <ac:spMk id="7" creationId="{5CCBA461-DACA-853E-9393-28D37F791F99}"/>
          </ac:spMkLst>
        </pc:spChg>
        <pc:spChg chg="add mod">
          <ac:chgData name="Alex Casson" userId="53cffa54-f866-4b4c-8e51-0383f28edfe1" providerId="ADAL" clId="{6CFC2141-1B0A-45D5-9B60-96DCD45AC834}" dt="2026-01-10T16:42:40.636" v="39" actId="14100"/>
          <ac:spMkLst>
            <pc:docMk/>
            <pc:sldMk cId="342545915" sldId="259"/>
            <ac:spMk id="8" creationId="{207D2AD1-2751-A19C-78A7-A0EB9C823C7A}"/>
          </ac:spMkLst>
        </pc:spChg>
        <pc:picChg chg="add">
          <ac:chgData name="Alex Casson" userId="53cffa54-f866-4b4c-8e51-0383f28edfe1" providerId="ADAL" clId="{6CFC2141-1B0A-45D5-9B60-96DCD45AC834}" dt="2026-01-10T16:22:49.071" v="29" actId="22"/>
          <ac:picMkLst>
            <pc:docMk/>
            <pc:sldMk cId="342545915" sldId="259"/>
            <ac:picMk id="5" creationId="{FB18C9FC-6D7B-6DA6-C90E-D5FC254EA71E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1T16:57:36.160" v="82" actId="1076"/>
        <pc:sldMkLst>
          <pc:docMk/>
          <pc:sldMk cId="3767502288" sldId="260"/>
        </pc:sldMkLst>
        <pc:spChg chg="del">
          <ac:chgData name="Alex Casson" userId="53cffa54-f866-4b4c-8e51-0383f28edfe1" providerId="ADAL" clId="{6CFC2141-1B0A-45D5-9B60-96DCD45AC834}" dt="2026-01-21T16:56:07.151" v="42" actId="478"/>
          <ac:spMkLst>
            <pc:docMk/>
            <pc:sldMk cId="3767502288" sldId="260"/>
            <ac:spMk id="2" creationId="{049277C3-C95F-357A-A0EA-14345F44701B}"/>
          </ac:spMkLst>
        </pc:spChg>
        <pc:spChg chg="del">
          <ac:chgData name="Alex Casson" userId="53cffa54-f866-4b4c-8e51-0383f28edfe1" providerId="ADAL" clId="{6CFC2141-1B0A-45D5-9B60-96DCD45AC834}" dt="2026-01-21T16:56:06.595" v="41" actId="478"/>
          <ac:spMkLst>
            <pc:docMk/>
            <pc:sldMk cId="3767502288" sldId="260"/>
            <ac:spMk id="3" creationId="{E6F0D501-AD9E-09B1-9E0A-85E972B90E1F}"/>
          </ac:spMkLst>
        </pc:spChg>
        <pc:spChg chg="add mod">
          <ac:chgData name="Alex Casson" userId="53cffa54-f866-4b4c-8e51-0383f28edfe1" providerId="ADAL" clId="{6CFC2141-1B0A-45D5-9B60-96DCD45AC834}" dt="2026-01-21T16:56:23.009" v="46" actId="14100"/>
          <ac:spMkLst>
            <pc:docMk/>
            <pc:sldMk cId="3767502288" sldId="260"/>
            <ac:spMk id="6" creationId="{59967B01-22FE-2698-685D-55AA29DC3E35}"/>
          </ac:spMkLst>
        </pc:spChg>
        <pc:spChg chg="add mod">
          <ac:chgData name="Alex Casson" userId="53cffa54-f866-4b4c-8e51-0383f28edfe1" providerId="ADAL" clId="{6CFC2141-1B0A-45D5-9B60-96DCD45AC834}" dt="2026-01-21T16:56:38.258" v="49" actId="14100"/>
          <ac:spMkLst>
            <pc:docMk/>
            <pc:sldMk cId="3767502288" sldId="260"/>
            <ac:spMk id="7" creationId="{1A881A6B-57B6-4E6C-F1AD-97099994B462}"/>
          </ac:spMkLst>
        </pc:spChg>
        <pc:spChg chg="add del mod">
          <ac:chgData name="Alex Casson" userId="53cffa54-f866-4b4c-8e51-0383f28edfe1" providerId="ADAL" clId="{6CFC2141-1B0A-45D5-9B60-96DCD45AC834}" dt="2026-01-21T16:56:53.200" v="57" actId="478"/>
          <ac:spMkLst>
            <pc:docMk/>
            <pc:sldMk cId="3767502288" sldId="260"/>
            <ac:spMk id="8" creationId="{7CD1AB2C-7EFC-F1BF-2267-A88210BD303B}"/>
          </ac:spMkLst>
        </pc:spChg>
        <pc:spChg chg="add mod">
          <ac:chgData name="Alex Casson" userId="53cffa54-f866-4b4c-8e51-0383f28edfe1" providerId="ADAL" clId="{6CFC2141-1B0A-45D5-9B60-96DCD45AC834}" dt="2026-01-21T16:57:26.066" v="66" actId="1076"/>
          <ac:spMkLst>
            <pc:docMk/>
            <pc:sldMk cId="3767502288" sldId="260"/>
            <ac:spMk id="9" creationId="{A49EB342-8F8C-AEAE-B40A-A55BA3E5E9EA}"/>
          </ac:spMkLst>
        </pc:spChg>
        <pc:spChg chg="add mod">
          <ac:chgData name="Alex Casson" userId="53cffa54-f866-4b4c-8e51-0383f28edfe1" providerId="ADAL" clId="{6CFC2141-1B0A-45D5-9B60-96DCD45AC834}" dt="2026-01-21T16:57:36.160" v="82" actId="1076"/>
          <ac:spMkLst>
            <pc:docMk/>
            <pc:sldMk cId="3767502288" sldId="260"/>
            <ac:spMk id="10" creationId="{967AD69A-9D53-A598-FF9B-8A73E4FF61E7}"/>
          </ac:spMkLst>
        </pc:spChg>
        <pc:picChg chg="add">
          <ac:chgData name="Alex Casson" userId="53cffa54-f866-4b4c-8e51-0383f28edfe1" providerId="ADAL" clId="{6CFC2141-1B0A-45D5-9B60-96DCD45AC834}" dt="2026-01-21T16:56:08.720" v="43" actId="22"/>
          <ac:picMkLst>
            <pc:docMk/>
            <pc:sldMk cId="3767502288" sldId="260"/>
            <ac:picMk id="5" creationId="{583A83E4-BFA8-74A6-C8A3-14F85F5380BA}"/>
          </ac:picMkLst>
        </pc:picChg>
      </pc:sldChg>
      <pc:sldChg chg="addSp delSp new mod">
        <pc:chgData name="Alex Casson" userId="53cffa54-f866-4b4c-8e51-0383f28edfe1" providerId="ADAL" clId="{6CFC2141-1B0A-45D5-9B60-96DCD45AC834}" dt="2026-01-21T18:27:39.278" v="88" actId="22"/>
        <pc:sldMkLst>
          <pc:docMk/>
          <pc:sldMk cId="306873889" sldId="261"/>
        </pc:sldMkLst>
        <pc:spChg chg="del">
          <ac:chgData name="Alex Casson" userId="53cffa54-f866-4b4c-8e51-0383f28edfe1" providerId="ADAL" clId="{6CFC2141-1B0A-45D5-9B60-96DCD45AC834}" dt="2026-01-21T18:23:21.373" v="84" actId="478"/>
          <ac:spMkLst>
            <pc:docMk/>
            <pc:sldMk cId="306873889" sldId="261"/>
            <ac:spMk id="2" creationId="{38B6C467-5C71-BB33-2600-6BBC9A8B28B1}"/>
          </ac:spMkLst>
        </pc:spChg>
        <pc:spChg chg="del">
          <ac:chgData name="Alex Casson" userId="53cffa54-f866-4b4c-8e51-0383f28edfe1" providerId="ADAL" clId="{6CFC2141-1B0A-45D5-9B60-96DCD45AC834}" dt="2026-01-21T18:23:22.149" v="85" actId="478"/>
          <ac:spMkLst>
            <pc:docMk/>
            <pc:sldMk cId="306873889" sldId="261"/>
            <ac:spMk id="3" creationId="{5460B31B-9425-116B-F823-A351623C013F}"/>
          </ac:spMkLst>
        </pc:spChg>
        <pc:picChg chg="add del">
          <ac:chgData name="Alex Casson" userId="53cffa54-f866-4b4c-8e51-0383f28edfe1" providerId="ADAL" clId="{6CFC2141-1B0A-45D5-9B60-96DCD45AC834}" dt="2026-01-21T18:27:39.278" v="88" actId="22"/>
          <ac:picMkLst>
            <pc:docMk/>
            <pc:sldMk cId="306873889" sldId="261"/>
            <ac:picMk id="5" creationId="{F30A9EA9-DECB-E096-E169-D050C1C41844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07:24:49.666" v="99" actId="14100"/>
        <pc:sldMkLst>
          <pc:docMk/>
          <pc:sldMk cId="1385750074" sldId="262"/>
        </pc:sldMkLst>
        <pc:spChg chg="del">
          <ac:chgData name="Alex Casson" userId="53cffa54-f866-4b4c-8e51-0383f28edfe1" providerId="ADAL" clId="{6CFC2141-1B0A-45D5-9B60-96DCD45AC834}" dt="2026-01-22T07:24:23.518" v="91" actId="478"/>
          <ac:spMkLst>
            <pc:docMk/>
            <pc:sldMk cId="1385750074" sldId="262"/>
            <ac:spMk id="2" creationId="{EFF28634-1B74-7B5A-518B-AC921EEF4B9B}"/>
          </ac:spMkLst>
        </pc:spChg>
        <pc:spChg chg="del">
          <ac:chgData name="Alex Casson" userId="53cffa54-f866-4b4c-8e51-0383f28edfe1" providerId="ADAL" clId="{6CFC2141-1B0A-45D5-9B60-96DCD45AC834}" dt="2026-01-22T07:24:22.889" v="90" actId="478"/>
          <ac:spMkLst>
            <pc:docMk/>
            <pc:sldMk cId="1385750074" sldId="262"/>
            <ac:spMk id="3" creationId="{EB27C5B8-85B8-2F4A-B413-27E47F2095CB}"/>
          </ac:spMkLst>
        </pc:spChg>
        <pc:spChg chg="add mod">
          <ac:chgData name="Alex Casson" userId="53cffa54-f866-4b4c-8e51-0383f28edfe1" providerId="ADAL" clId="{6CFC2141-1B0A-45D5-9B60-96DCD45AC834}" dt="2026-01-22T07:24:49.666" v="99" actId="14100"/>
          <ac:spMkLst>
            <pc:docMk/>
            <pc:sldMk cId="1385750074" sldId="262"/>
            <ac:spMk id="6" creationId="{D332CF1F-AAE2-8166-85CE-FDF8D6AED755}"/>
          </ac:spMkLst>
        </pc:spChg>
        <pc:picChg chg="add mod">
          <ac:chgData name="Alex Casson" userId="53cffa54-f866-4b4c-8e51-0383f28edfe1" providerId="ADAL" clId="{6CFC2141-1B0A-45D5-9B60-96DCD45AC834}" dt="2026-01-22T07:24:39.480" v="97" actId="1076"/>
          <ac:picMkLst>
            <pc:docMk/>
            <pc:sldMk cId="1385750074" sldId="262"/>
            <ac:picMk id="5" creationId="{46DED486-C7F8-C815-F085-49FA1757FE5D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19:49:19.297" v="257" actId="20577"/>
        <pc:sldMkLst>
          <pc:docMk/>
          <pc:sldMk cId="4012715534" sldId="263"/>
        </pc:sldMkLst>
        <pc:spChg chg="del">
          <ac:chgData name="Alex Casson" userId="53cffa54-f866-4b4c-8e51-0383f28edfe1" providerId="ADAL" clId="{6CFC2141-1B0A-45D5-9B60-96DCD45AC834}" dt="2026-01-22T07:32:26.123" v="102" actId="478"/>
          <ac:spMkLst>
            <pc:docMk/>
            <pc:sldMk cId="4012715534" sldId="263"/>
            <ac:spMk id="2" creationId="{026EEF01-26D6-E36C-3EEA-C807776D3517}"/>
          </ac:spMkLst>
        </pc:spChg>
        <pc:spChg chg="del">
          <ac:chgData name="Alex Casson" userId="53cffa54-f866-4b4c-8e51-0383f28edfe1" providerId="ADAL" clId="{6CFC2141-1B0A-45D5-9B60-96DCD45AC834}" dt="2026-01-22T07:32:25.519" v="101" actId="478"/>
          <ac:spMkLst>
            <pc:docMk/>
            <pc:sldMk cId="4012715534" sldId="263"/>
            <ac:spMk id="3" creationId="{58155E06-FA3F-07C7-844D-2AB4032B03BC}"/>
          </ac:spMkLst>
        </pc:spChg>
        <pc:spChg chg="add mod">
          <ac:chgData name="Alex Casson" userId="53cffa54-f866-4b4c-8e51-0383f28edfe1" providerId="ADAL" clId="{6CFC2141-1B0A-45D5-9B60-96DCD45AC834}" dt="2026-01-22T19:48:01.477" v="246"/>
          <ac:spMkLst>
            <pc:docMk/>
            <pc:sldMk cId="4012715534" sldId="263"/>
            <ac:spMk id="8" creationId="{E9093E31-C509-D90E-5E16-1DBC4EC0E3A8}"/>
          </ac:spMkLst>
        </pc:spChg>
        <pc:spChg chg="add mod">
          <ac:chgData name="Alex Casson" userId="53cffa54-f866-4b4c-8e51-0383f28edfe1" providerId="ADAL" clId="{6CFC2141-1B0A-45D5-9B60-96DCD45AC834}" dt="2026-01-22T19:48:18.334" v="250" actId="14100"/>
          <ac:spMkLst>
            <pc:docMk/>
            <pc:sldMk cId="4012715534" sldId="263"/>
            <ac:spMk id="9" creationId="{EAD83381-B3E9-760A-D7B5-08326FED1902}"/>
          </ac:spMkLst>
        </pc:spChg>
        <pc:spChg chg="add mod">
          <ac:chgData name="Alex Casson" userId="53cffa54-f866-4b4c-8e51-0383f28edfe1" providerId="ADAL" clId="{6CFC2141-1B0A-45D5-9B60-96DCD45AC834}" dt="2026-01-22T19:49:07.973" v="252" actId="1076"/>
          <ac:spMkLst>
            <pc:docMk/>
            <pc:sldMk cId="4012715534" sldId="263"/>
            <ac:spMk id="10" creationId="{19EBDB3D-4CBE-C84B-498C-C7C5D280493F}"/>
          </ac:spMkLst>
        </pc:spChg>
        <pc:spChg chg="add mod">
          <ac:chgData name="Alex Casson" userId="53cffa54-f866-4b4c-8e51-0383f28edfe1" providerId="ADAL" clId="{6CFC2141-1B0A-45D5-9B60-96DCD45AC834}" dt="2026-01-22T19:49:19.297" v="257" actId="20577"/>
          <ac:spMkLst>
            <pc:docMk/>
            <pc:sldMk cId="4012715534" sldId="263"/>
            <ac:spMk id="11" creationId="{916397B6-106C-D20B-63A9-BC93F3531091}"/>
          </ac:spMkLst>
        </pc:spChg>
        <pc:picChg chg="add del">
          <ac:chgData name="Alex Casson" userId="53cffa54-f866-4b4c-8e51-0383f28edfe1" providerId="ADAL" clId="{6CFC2141-1B0A-45D5-9B60-96DCD45AC834}" dt="2026-01-22T07:34:21.320" v="104" actId="478"/>
          <ac:picMkLst>
            <pc:docMk/>
            <pc:sldMk cId="4012715534" sldId="263"/>
            <ac:picMk id="5" creationId="{F7D0179E-849C-0FA7-657A-1F88885B0547}"/>
          </ac:picMkLst>
        </pc:picChg>
        <pc:picChg chg="add">
          <ac:chgData name="Alex Casson" userId="53cffa54-f866-4b4c-8e51-0383f28edfe1" providerId="ADAL" clId="{6CFC2141-1B0A-45D5-9B60-96DCD45AC834}" dt="2026-01-22T07:34:21.827" v="105" actId="22"/>
          <ac:picMkLst>
            <pc:docMk/>
            <pc:sldMk cId="4012715534" sldId="263"/>
            <ac:picMk id="7" creationId="{9C1FC7D7-8E75-0870-1FE5-506B60C77092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19:50:13.087" v="260" actId="14100"/>
        <pc:sldMkLst>
          <pc:docMk/>
          <pc:sldMk cId="2625288904" sldId="264"/>
        </pc:sldMkLst>
        <pc:spChg chg="del">
          <ac:chgData name="Alex Casson" userId="53cffa54-f866-4b4c-8e51-0383f28edfe1" providerId="ADAL" clId="{6CFC2141-1B0A-45D5-9B60-96DCD45AC834}" dt="2026-01-22T07:34:47.460" v="108" actId="478"/>
          <ac:spMkLst>
            <pc:docMk/>
            <pc:sldMk cId="2625288904" sldId="264"/>
            <ac:spMk id="2" creationId="{E111EC2B-D983-3535-5894-7C4E7024F88D}"/>
          </ac:spMkLst>
        </pc:spChg>
        <pc:spChg chg="del">
          <ac:chgData name="Alex Casson" userId="53cffa54-f866-4b4c-8e51-0383f28edfe1" providerId="ADAL" clId="{6CFC2141-1B0A-45D5-9B60-96DCD45AC834}" dt="2026-01-22T07:34:46.808" v="107" actId="478"/>
          <ac:spMkLst>
            <pc:docMk/>
            <pc:sldMk cId="2625288904" sldId="264"/>
            <ac:spMk id="3" creationId="{AA333A05-67D9-56C9-54BD-2F6A681371B2}"/>
          </ac:spMkLst>
        </pc:spChg>
        <pc:spChg chg="add mod">
          <ac:chgData name="Alex Casson" userId="53cffa54-f866-4b4c-8e51-0383f28edfe1" providerId="ADAL" clId="{6CFC2141-1B0A-45D5-9B60-96DCD45AC834}" dt="2026-01-22T19:50:13.087" v="260" actId="14100"/>
          <ac:spMkLst>
            <pc:docMk/>
            <pc:sldMk cId="2625288904" sldId="264"/>
            <ac:spMk id="6" creationId="{9B451F9B-5BC8-A697-AB88-B4F99181A3C7}"/>
          </ac:spMkLst>
        </pc:spChg>
        <pc:picChg chg="add">
          <ac:chgData name="Alex Casson" userId="53cffa54-f866-4b4c-8e51-0383f28edfe1" providerId="ADAL" clId="{6CFC2141-1B0A-45D5-9B60-96DCD45AC834}" dt="2026-01-22T07:34:49.588" v="109" actId="22"/>
          <ac:picMkLst>
            <pc:docMk/>
            <pc:sldMk cId="2625288904" sldId="264"/>
            <ac:picMk id="5" creationId="{6A03C18A-2DF2-CA5F-FBB1-B42C3D470833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07:35:39.167" v="114"/>
        <pc:sldMkLst>
          <pc:docMk/>
          <pc:sldMk cId="3317244143" sldId="265"/>
        </pc:sldMkLst>
        <pc:spChg chg="del">
          <ac:chgData name="Alex Casson" userId="53cffa54-f866-4b4c-8e51-0383f28edfe1" providerId="ADAL" clId="{6CFC2141-1B0A-45D5-9B60-96DCD45AC834}" dt="2026-01-22T07:35:26.167" v="112" actId="478"/>
          <ac:spMkLst>
            <pc:docMk/>
            <pc:sldMk cId="3317244143" sldId="265"/>
            <ac:spMk id="2" creationId="{7528E6AB-F6AB-DA26-DD1B-58A5D193F1DF}"/>
          </ac:spMkLst>
        </pc:spChg>
        <pc:spChg chg="del">
          <ac:chgData name="Alex Casson" userId="53cffa54-f866-4b4c-8e51-0383f28edfe1" providerId="ADAL" clId="{6CFC2141-1B0A-45D5-9B60-96DCD45AC834}" dt="2026-01-22T07:35:25.581" v="111" actId="478"/>
          <ac:spMkLst>
            <pc:docMk/>
            <pc:sldMk cId="3317244143" sldId="265"/>
            <ac:spMk id="3" creationId="{77A41ACF-F07B-73C9-2975-8AF56EC793CB}"/>
          </ac:spMkLst>
        </pc:spChg>
        <pc:spChg chg="add mod">
          <ac:chgData name="Alex Casson" userId="53cffa54-f866-4b4c-8e51-0383f28edfe1" providerId="ADAL" clId="{6CFC2141-1B0A-45D5-9B60-96DCD45AC834}" dt="2026-01-22T07:35:39.167" v="114"/>
          <ac:spMkLst>
            <pc:docMk/>
            <pc:sldMk cId="3317244143" sldId="265"/>
            <ac:spMk id="6" creationId="{B4829876-6546-9AE6-FEBC-71BB11A24869}"/>
          </ac:spMkLst>
        </pc:spChg>
        <pc:picChg chg="add">
          <ac:chgData name="Alex Casson" userId="53cffa54-f866-4b4c-8e51-0383f28edfe1" providerId="ADAL" clId="{6CFC2141-1B0A-45D5-9B60-96DCD45AC834}" dt="2026-01-22T07:35:26.718" v="113" actId="22"/>
          <ac:picMkLst>
            <pc:docMk/>
            <pc:sldMk cId="3317244143" sldId="265"/>
            <ac:picMk id="5" creationId="{755446FE-83E1-0320-4393-4022BFB80036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07:43:10.302" v="125" actId="14100"/>
        <pc:sldMkLst>
          <pc:docMk/>
          <pc:sldMk cId="3541620614" sldId="266"/>
        </pc:sldMkLst>
        <pc:spChg chg="del">
          <ac:chgData name="Alex Casson" userId="53cffa54-f866-4b4c-8e51-0383f28edfe1" providerId="ADAL" clId="{6CFC2141-1B0A-45D5-9B60-96DCD45AC834}" dt="2026-01-22T07:42:31.907" v="117" actId="478"/>
          <ac:spMkLst>
            <pc:docMk/>
            <pc:sldMk cId="3541620614" sldId="266"/>
            <ac:spMk id="2" creationId="{1D2D594A-800E-E622-75AB-141677D923B1}"/>
          </ac:spMkLst>
        </pc:spChg>
        <pc:spChg chg="del">
          <ac:chgData name="Alex Casson" userId="53cffa54-f866-4b4c-8e51-0383f28edfe1" providerId="ADAL" clId="{6CFC2141-1B0A-45D5-9B60-96DCD45AC834}" dt="2026-01-22T07:42:31.137" v="116" actId="478"/>
          <ac:spMkLst>
            <pc:docMk/>
            <pc:sldMk cId="3541620614" sldId="266"/>
            <ac:spMk id="3" creationId="{211001F8-9EE1-224A-4202-215555A7273D}"/>
          </ac:spMkLst>
        </pc:spChg>
        <pc:spChg chg="add mod">
          <ac:chgData name="Alex Casson" userId="53cffa54-f866-4b4c-8e51-0383f28edfe1" providerId="ADAL" clId="{6CFC2141-1B0A-45D5-9B60-96DCD45AC834}" dt="2026-01-22T07:42:48.500" v="119"/>
          <ac:spMkLst>
            <pc:docMk/>
            <pc:sldMk cId="3541620614" sldId="266"/>
            <ac:spMk id="6" creationId="{1B40F701-2099-7956-DB71-1DF2BA8633B8}"/>
          </ac:spMkLst>
        </pc:spChg>
        <pc:spChg chg="add mod">
          <ac:chgData name="Alex Casson" userId="53cffa54-f866-4b4c-8e51-0383f28edfe1" providerId="ADAL" clId="{6CFC2141-1B0A-45D5-9B60-96DCD45AC834}" dt="2026-01-22T07:42:58.531" v="122" actId="14100"/>
          <ac:spMkLst>
            <pc:docMk/>
            <pc:sldMk cId="3541620614" sldId="266"/>
            <ac:spMk id="7" creationId="{E1119C5C-CA6D-2094-FDB7-E55A01A2ECF0}"/>
          </ac:spMkLst>
        </pc:spChg>
        <pc:spChg chg="add mod">
          <ac:chgData name="Alex Casson" userId="53cffa54-f866-4b4c-8e51-0383f28edfe1" providerId="ADAL" clId="{6CFC2141-1B0A-45D5-9B60-96DCD45AC834}" dt="2026-01-22T07:43:10.302" v="125" actId="14100"/>
          <ac:spMkLst>
            <pc:docMk/>
            <pc:sldMk cId="3541620614" sldId="266"/>
            <ac:spMk id="8" creationId="{058FDB75-D066-402B-3EAF-B594FE220A68}"/>
          </ac:spMkLst>
        </pc:spChg>
        <pc:picChg chg="add">
          <ac:chgData name="Alex Casson" userId="53cffa54-f866-4b4c-8e51-0383f28edfe1" providerId="ADAL" clId="{6CFC2141-1B0A-45D5-9B60-96DCD45AC834}" dt="2026-01-22T07:42:32.342" v="118" actId="22"/>
          <ac:picMkLst>
            <pc:docMk/>
            <pc:sldMk cId="3541620614" sldId="266"/>
            <ac:picMk id="5" creationId="{101D9082-D152-95D6-B077-74337B5F954B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07:47:00.597" v="134" actId="14100"/>
        <pc:sldMkLst>
          <pc:docMk/>
          <pc:sldMk cId="3499378145" sldId="267"/>
        </pc:sldMkLst>
        <pc:spChg chg="del">
          <ac:chgData name="Alex Casson" userId="53cffa54-f866-4b4c-8e51-0383f28edfe1" providerId="ADAL" clId="{6CFC2141-1B0A-45D5-9B60-96DCD45AC834}" dt="2026-01-22T07:46:37.101" v="127" actId="478"/>
          <ac:spMkLst>
            <pc:docMk/>
            <pc:sldMk cId="3499378145" sldId="267"/>
            <ac:spMk id="2" creationId="{2CF22819-B771-132B-8CBA-CD5115388A59}"/>
          </ac:spMkLst>
        </pc:spChg>
        <pc:spChg chg="del">
          <ac:chgData name="Alex Casson" userId="53cffa54-f866-4b4c-8e51-0383f28edfe1" providerId="ADAL" clId="{6CFC2141-1B0A-45D5-9B60-96DCD45AC834}" dt="2026-01-22T07:46:37.757" v="128" actId="478"/>
          <ac:spMkLst>
            <pc:docMk/>
            <pc:sldMk cId="3499378145" sldId="267"/>
            <ac:spMk id="3" creationId="{8A6555EE-CC76-3F68-BA7C-291C4A6DFBD8}"/>
          </ac:spMkLst>
        </pc:spChg>
        <pc:spChg chg="add mod">
          <ac:chgData name="Alex Casson" userId="53cffa54-f866-4b4c-8e51-0383f28edfe1" providerId="ADAL" clId="{6CFC2141-1B0A-45D5-9B60-96DCD45AC834}" dt="2026-01-22T07:46:48.418" v="131" actId="14100"/>
          <ac:spMkLst>
            <pc:docMk/>
            <pc:sldMk cId="3499378145" sldId="267"/>
            <ac:spMk id="6" creationId="{2757FC07-C5D9-9F9B-3B48-F8129B5EF554}"/>
          </ac:spMkLst>
        </pc:spChg>
        <pc:spChg chg="add mod">
          <ac:chgData name="Alex Casson" userId="53cffa54-f866-4b4c-8e51-0383f28edfe1" providerId="ADAL" clId="{6CFC2141-1B0A-45D5-9B60-96DCD45AC834}" dt="2026-01-22T07:47:00.597" v="134" actId="14100"/>
          <ac:spMkLst>
            <pc:docMk/>
            <pc:sldMk cId="3499378145" sldId="267"/>
            <ac:spMk id="7" creationId="{F0AB53D3-762A-C8A5-C94A-B1114F2F5F0F}"/>
          </ac:spMkLst>
        </pc:spChg>
        <pc:picChg chg="add">
          <ac:chgData name="Alex Casson" userId="53cffa54-f866-4b4c-8e51-0383f28edfe1" providerId="ADAL" clId="{6CFC2141-1B0A-45D5-9B60-96DCD45AC834}" dt="2026-01-22T07:46:38.445" v="129" actId="22"/>
          <ac:picMkLst>
            <pc:docMk/>
            <pc:sldMk cId="3499378145" sldId="267"/>
            <ac:picMk id="5" creationId="{C4F020CA-16A6-1294-619B-80E295B50748}"/>
          </ac:picMkLst>
        </pc:picChg>
      </pc:sldChg>
      <pc:sldChg chg="addSp delSp modSp new mod ord">
        <pc:chgData name="Alex Casson" userId="53cffa54-f866-4b4c-8e51-0383f28edfe1" providerId="ADAL" clId="{6CFC2141-1B0A-45D5-9B60-96DCD45AC834}" dt="2026-01-22T19:55:41.646" v="265" actId="21"/>
        <pc:sldMkLst>
          <pc:docMk/>
          <pc:sldMk cId="1651875864" sldId="268"/>
        </pc:sldMkLst>
        <pc:spChg chg="del">
          <ac:chgData name="Alex Casson" userId="53cffa54-f866-4b4c-8e51-0383f28edfe1" providerId="ADAL" clId="{6CFC2141-1B0A-45D5-9B60-96DCD45AC834}" dt="2026-01-22T07:55:09.220" v="143" actId="478"/>
          <ac:spMkLst>
            <pc:docMk/>
            <pc:sldMk cId="1651875864" sldId="268"/>
            <ac:spMk id="2" creationId="{7682AF69-F1FB-ED22-B56C-D10A54628DE8}"/>
          </ac:spMkLst>
        </pc:spChg>
        <pc:spChg chg="del">
          <ac:chgData name="Alex Casson" userId="53cffa54-f866-4b4c-8e51-0383f28edfe1" providerId="ADAL" clId="{6CFC2141-1B0A-45D5-9B60-96DCD45AC834}" dt="2026-01-22T07:55:08.574" v="142" actId="478"/>
          <ac:spMkLst>
            <pc:docMk/>
            <pc:sldMk cId="1651875864" sldId="268"/>
            <ac:spMk id="3" creationId="{1FB6EAB1-8124-89A2-54C0-C32E44CFA043}"/>
          </ac:spMkLst>
        </pc:spChg>
        <pc:spChg chg="add del mod">
          <ac:chgData name="Alex Casson" userId="53cffa54-f866-4b4c-8e51-0383f28edfe1" providerId="ADAL" clId="{6CFC2141-1B0A-45D5-9B60-96DCD45AC834}" dt="2026-01-22T19:55:41.646" v="265" actId="21"/>
          <ac:spMkLst>
            <pc:docMk/>
            <pc:sldMk cId="1651875864" sldId="268"/>
            <ac:spMk id="6" creationId="{673A5D0F-935F-17E8-1D9C-A16BC76831FF}"/>
          </ac:spMkLst>
        </pc:spChg>
        <pc:spChg chg="add del mod">
          <ac:chgData name="Alex Casson" userId="53cffa54-f866-4b4c-8e51-0383f28edfe1" providerId="ADAL" clId="{6CFC2141-1B0A-45D5-9B60-96DCD45AC834}" dt="2026-01-22T19:55:41.646" v="265" actId="21"/>
          <ac:spMkLst>
            <pc:docMk/>
            <pc:sldMk cId="1651875864" sldId="268"/>
            <ac:spMk id="7" creationId="{4F5515F8-84EE-0F21-8A77-62200AAB5A48}"/>
          </ac:spMkLst>
        </pc:spChg>
        <pc:spChg chg="add del mod">
          <ac:chgData name="Alex Casson" userId="53cffa54-f866-4b4c-8e51-0383f28edfe1" providerId="ADAL" clId="{6CFC2141-1B0A-45D5-9B60-96DCD45AC834}" dt="2026-01-22T19:55:41.646" v="265" actId="21"/>
          <ac:spMkLst>
            <pc:docMk/>
            <pc:sldMk cId="1651875864" sldId="268"/>
            <ac:spMk id="8" creationId="{FCBA9E48-D74D-0DC1-6A45-BCECA1D3078E}"/>
          </ac:spMkLst>
        </pc:spChg>
        <pc:spChg chg="add del mod">
          <ac:chgData name="Alex Casson" userId="53cffa54-f866-4b4c-8e51-0383f28edfe1" providerId="ADAL" clId="{6CFC2141-1B0A-45D5-9B60-96DCD45AC834}" dt="2026-01-22T19:55:41.646" v="265" actId="21"/>
          <ac:spMkLst>
            <pc:docMk/>
            <pc:sldMk cId="1651875864" sldId="268"/>
            <ac:spMk id="9" creationId="{5B7BD33B-2B08-50D5-5A5B-6A71A64FC4F6}"/>
          </ac:spMkLst>
        </pc:spChg>
        <pc:spChg chg="add del mod">
          <ac:chgData name="Alex Casson" userId="53cffa54-f866-4b4c-8e51-0383f28edfe1" providerId="ADAL" clId="{6CFC2141-1B0A-45D5-9B60-96DCD45AC834}" dt="2026-01-22T19:55:41.646" v="265" actId="21"/>
          <ac:spMkLst>
            <pc:docMk/>
            <pc:sldMk cId="1651875864" sldId="268"/>
            <ac:spMk id="10" creationId="{C02CA673-4919-E90D-40E8-7EE532C28016}"/>
          </ac:spMkLst>
        </pc:spChg>
        <pc:spChg chg="add del mod">
          <ac:chgData name="Alex Casson" userId="53cffa54-f866-4b4c-8e51-0383f28edfe1" providerId="ADAL" clId="{6CFC2141-1B0A-45D5-9B60-96DCD45AC834}" dt="2026-01-22T19:55:41.646" v="265" actId="21"/>
          <ac:spMkLst>
            <pc:docMk/>
            <pc:sldMk cId="1651875864" sldId="268"/>
            <ac:spMk id="11" creationId="{1A71F3E7-5A6B-1851-124E-EE39D9C043AF}"/>
          </ac:spMkLst>
        </pc:spChg>
        <pc:spChg chg="add del mod">
          <ac:chgData name="Alex Casson" userId="53cffa54-f866-4b4c-8e51-0383f28edfe1" providerId="ADAL" clId="{6CFC2141-1B0A-45D5-9B60-96DCD45AC834}" dt="2026-01-22T19:55:41.646" v="265" actId="21"/>
          <ac:spMkLst>
            <pc:docMk/>
            <pc:sldMk cId="1651875864" sldId="268"/>
            <ac:spMk id="12" creationId="{F03FDEEF-1A6C-E13C-D8C0-C4774C67B6CE}"/>
          </ac:spMkLst>
        </pc:spChg>
        <pc:spChg chg="add del mod">
          <ac:chgData name="Alex Casson" userId="53cffa54-f866-4b4c-8e51-0383f28edfe1" providerId="ADAL" clId="{6CFC2141-1B0A-45D5-9B60-96DCD45AC834}" dt="2026-01-22T19:55:41.646" v="265" actId="21"/>
          <ac:spMkLst>
            <pc:docMk/>
            <pc:sldMk cId="1651875864" sldId="268"/>
            <ac:spMk id="13" creationId="{1AC70905-3F5D-99DF-C69B-9C857FCEC22A}"/>
          </ac:spMkLst>
        </pc:spChg>
        <pc:picChg chg="add del mod">
          <ac:chgData name="Alex Casson" userId="53cffa54-f866-4b4c-8e51-0383f28edfe1" providerId="ADAL" clId="{6CFC2141-1B0A-45D5-9B60-96DCD45AC834}" dt="2026-01-22T19:55:41.646" v="265" actId="21"/>
          <ac:picMkLst>
            <pc:docMk/>
            <pc:sldMk cId="1651875864" sldId="268"/>
            <ac:picMk id="5" creationId="{CE5C02F0-76DF-6498-A93E-474E2AF8DAEA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07:59:39.773" v="192" actId="14100"/>
        <pc:sldMkLst>
          <pc:docMk/>
          <pc:sldMk cId="1068680418" sldId="269"/>
        </pc:sldMkLst>
        <pc:spChg chg="del">
          <ac:chgData name="Alex Casson" userId="53cffa54-f866-4b4c-8e51-0383f28edfe1" providerId="ADAL" clId="{6CFC2141-1B0A-45D5-9B60-96DCD45AC834}" dt="2026-01-22T07:58:54.483" v="180" actId="478"/>
          <ac:spMkLst>
            <pc:docMk/>
            <pc:sldMk cId="1068680418" sldId="269"/>
            <ac:spMk id="2" creationId="{8E3FFCD8-0549-2BB1-3E47-EBE15E2BB354}"/>
          </ac:spMkLst>
        </pc:spChg>
        <pc:spChg chg="del">
          <ac:chgData name="Alex Casson" userId="53cffa54-f866-4b4c-8e51-0383f28edfe1" providerId="ADAL" clId="{6CFC2141-1B0A-45D5-9B60-96DCD45AC834}" dt="2026-01-22T07:58:53.703" v="179" actId="478"/>
          <ac:spMkLst>
            <pc:docMk/>
            <pc:sldMk cId="1068680418" sldId="269"/>
            <ac:spMk id="3" creationId="{B668F940-FF7C-41AB-CD48-BADC7719F485}"/>
          </ac:spMkLst>
        </pc:spChg>
        <pc:spChg chg="add mod">
          <ac:chgData name="Alex Casson" userId="53cffa54-f866-4b4c-8e51-0383f28edfe1" providerId="ADAL" clId="{6CFC2141-1B0A-45D5-9B60-96DCD45AC834}" dt="2026-01-22T07:59:19.148" v="187" actId="1076"/>
          <ac:spMkLst>
            <pc:docMk/>
            <pc:sldMk cId="1068680418" sldId="269"/>
            <ac:spMk id="6" creationId="{5A8C37D0-10B4-C97E-9039-B573B398F822}"/>
          </ac:spMkLst>
        </pc:spChg>
        <pc:spChg chg="add mod">
          <ac:chgData name="Alex Casson" userId="53cffa54-f866-4b4c-8e51-0383f28edfe1" providerId="ADAL" clId="{6CFC2141-1B0A-45D5-9B60-96DCD45AC834}" dt="2026-01-22T07:59:20.902" v="188"/>
          <ac:spMkLst>
            <pc:docMk/>
            <pc:sldMk cId="1068680418" sldId="269"/>
            <ac:spMk id="7" creationId="{4D0D2578-6220-204F-9AB2-B5353DFFCCA4}"/>
          </ac:spMkLst>
        </pc:spChg>
        <pc:spChg chg="add mod">
          <ac:chgData name="Alex Casson" userId="53cffa54-f866-4b4c-8e51-0383f28edfe1" providerId="ADAL" clId="{6CFC2141-1B0A-45D5-9B60-96DCD45AC834}" dt="2026-01-22T07:59:39.773" v="192" actId="14100"/>
          <ac:spMkLst>
            <pc:docMk/>
            <pc:sldMk cId="1068680418" sldId="269"/>
            <ac:spMk id="8" creationId="{74297077-3E25-D940-ABA1-4B56E65634DC}"/>
          </ac:spMkLst>
        </pc:spChg>
        <pc:picChg chg="add mod">
          <ac:chgData name="Alex Casson" userId="53cffa54-f866-4b4c-8e51-0383f28edfe1" providerId="ADAL" clId="{6CFC2141-1B0A-45D5-9B60-96DCD45AC834}" dt="2026-01-22T07:59:14.549" v="186" actId="1076"/>
          <ac:picMkLst>
            <pc:docMk/>
            <pc:sldMk cId="1068680418" sldId="269"/>
            <ac:picMk id="5" creationId="{C4A4DBE9-5FF1-F11A-E5DF-983EDA2241E8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19:34:08.770" v="209" actId="1076"/>
        <pc:sldMkLst>
          <pc:docMk/>
          <pc:sldMk cId="1007209260" sldId="270"/>
        </pc:sldMkLst>
        <pc:spChg chg="del">
          <ac:chgData name="Alex Casson" userId="53cffa54-f866-4b4c-8e51-0383f28edfe1" providerId="ADAL" clId="{6CFC2141-1B0A-45D5-9B60-96DCD45AC834}" dt="2026-01-22T19:33:53.610" v="206" actId="478"/>
          <ac:spMkLst>
            <pc:docMk/>
            <pc:sldMk cId="1007209260" sldId="270"/>
            <ac:spMk id="2" creationId="{A1015377-0BFE-6B0D-CB49-9585559E8AA3}"/>
          </ac:spMkLst>
        </pc:spChg>
        <pc:spChg chg="del">
          <ac:chgData name="Alex Casson" userId="53cffa54-f866-4b4c-8e51-0383f28edfe1" providerId="ADAL" clId="{6CFC2141-1B0A-45D5-9B60-96DCD45AC834}" dt="2026-01-22T19:33:52.231" v="205" actId="478"/>
          <ac:spMkLst>
            <pc:docMk/>
            <pc:sldMk cId="1007209260" sldId="270"/>
            <ac:spMk id="3" creationId="{6163ED3E-F103-2EB2-2329-FB298D73AB87}"/>
          </ac:spMkLst>
        </pc:spChg>
        <pc:spChg chg="add mod">
          <ac:chgData name="Alex Casson" userId="53cffa54-f866-4b4c-8e51-0383f28edfe1" providerId="ADAL" clId="{6CFC2141-1B0A-45D5-9B60-96DCD45AC834}" dt="2026-01-22T19:34:03.523" v="208"/>
          <ac:spMkLst>
            <pc:docMk/>
            <pc:sldMk cId="1007209260" sldId="270"/>
            <ac:spMk id="6" creationId="{22391BA0-D06C-3032-DADC-64921DDB2FDD}"/>
          </ac:spMkLst>
        </pc:spChg>
        <pc:spChg chg="add mod">
          <ac:chgData name="Alex Casson" userId="53cffa54-f866-4b4c-8e51-0383f28edfe1" providerId="ADAL" clId="{6CFC2141-1B0A-45D5-9B60-96DCD45AC834}" dt="2026-01-22T19:34:08.770" v="209" actId="1076"/>
          <ac:spMkLst>
            <pc:docMk/>
            <pc:sldMk cId="1007209260" sldId="270"/>
            <ac:spMk id="7" creationId="{0407B0F7-46D0-51DF-672A-B6FE0FE73560}"/>
          </ac:spMkLst>
        </pc:spChg>
        <pc:spChg chg="add mod">
          <ac:chgData name="Alex Casson" userId="53cffa54-f866-4b4c-8e51-0383f28edfe1" providerId="ADAL" clId="{6CFC2141-1B0A-45D5-9B60-96DCD45AC834}" dt="2026-01-22T19:34:03.523" v="208"/>
          <ac:spMkLst>
            <pc:docMk/>
            <pc:sldMk cId="1007209260" sldId="270"/>
            <ac:spMk id="8" creationId="{119B27CC-AC08-AA20-B4F4-EB2D7AFE701A}"/>
          </ac:spMkLst>
        </pc:spChg>
        <pc:picChg chg="add">
          <ac:chgData name="Alex Casson" userId="53cffa54-f866-4b4c-8e51-0383f28edfe1" providerId="ADAL" clId="{6CFC2141-1B0A-45D5-9B60-96DCD45AC834}" dt="2026-01-22T19:33:54.292" v="207" actId="22"/>
          <ac:picMkLst>
            <pc:docMk/>
            <pc:sldMk cId="1007209260" sldId="270"/>
            <ac:picMk id="5" creationId="{D7CE4C48-77A5-886D-C52E-C8D1ECAA50A8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19:33:25.130" v="204" actId="14100"/>
        <pc:sldMkLst>
          <pc:docMk/>
          <pc:sldMk cId="2796390571" sldId="271"/>
        </pc:sldMkLst>
        <pc:spChg chg="del">
          <ac:chgData name="Alex Casson" userId="53cffa54-f866-4b4c-8e51-0383f28edfe1" providerId="ADAL" clId="{6CFC2141-1B0A-45D5-9B60-96DCD45AC834}" dt="2026-01-22T19:32:59.331" v="196" actId="478"/>
          <ac:spMkLst>
            <pc:docMk/>
            <pc:sldMk cId="2796390571" sldId="271"/>
            <ac:spMk id="2" creationId="{EC79C290-5A4B-16B5-317F-B4FD78FE550E}"/>
          </ac:spMkLst>
        </pc:spChg>
        <pc:spChg chg="del">
          <ac:chgData name="Alex Casson" userId="53cffa54-f866-4b4c-8e51-0383f28edfe1" providerId="ADAL" clId="{6CFC2141-1B0A-45D5-9B60-96DCD45AC834}" dt="2026-01-22T19:32:58.732" v="195" actId="478"/>
          <ac:spMkLst>
            <pc:docMk/>
            <pc:sldMk cId="2796390571" sldId="271"/>
            <ac:spMk id="3" creationId="{4D126680-B819-761B-323F-8AD627DA8442}"/>
          </ac:spMkLst>
        </pc:spChg>
        <pc:spChg chg="add mod">
          <ac:chgData name="Alex Casson" userId="53cffa54-f866-4b4c-8e51-0383f28edfe1" providerId="ADAL" clId="{6CFC2141-1B0A-45D5-9B60-96DCD45AC834}" dt="2026-01-22T19:33:06.937" v="198"/>
          <ac:spMkLst>
            <pc:docMk/>
            <pc:sldMk cId="2796390571" sldId="271"/>
            <ac:spMk id="6" creationId="{D1C6F706-2644-37D2-1A0F-D97F721499A9}"/>
          </ac:spMkLst>
        </pc:spChg>
        <pc:spChg chg="add mod">
          <ac:chgData name="Alex Casson" userId="53cffa54-f866-4b4c-8e51-0383f28edfe1" providerId="ADAL" clId="{6CFC2141-1B0A-45D5-9B60-96DCD45AC834}" dt="2026-01-22T19:33:14.739" v="201" actId="14100"/>
          <ac:spMkLst>
            <pc:docMk/>
            <pc:sldMk cId="2796390571" sldId="271"/>
            <ac:spMk id="7" creationId="{563253D6-298B-32DC-2B85-2179E74CD520}"/>
          </ac:spMkLst>
        </pc:spChg>
        <pc:spChg chg="add mod">
          <ac:chgData name="Alex Casson" userId="53cffa54-f866-4b4c-8e51-0383f28edfe1" providerId="ADAL" clId="{6CFC2141-1B0A-45D5-9B60-96DCD45AC834}" dt="2026-01-22T19:33:25.130" v="204" actId="14100"/>
          <ac:spMkLst>
            <pc:docMk/>
            <pc:sldMk cId="2796390571" sldId="271"/>
            <ac:spMk id="8" creationId="{3AC15CD5-82D0-0BF1-CEA1-3623B8D0895A}"/>
          </ac:spMkLst>
        </pc:spChg>
        <pc:picChg chg="add">
          <ac:chgData name="Alex Casson" userId="53cffa54-f866-4b4c-8e51-0383f28edfe1" providerId="ADAL" clId="{6CFC2141-1B0A-45D5-9B60-96DCD45AC834}" dt="2026-01-22T19:32:59.902" v="197" actId="22"/>
          <ac:picMkLst>
            <pc:docMk/>
            <pc:sldMk cId="2796390571" sldId="271"/>
            <ac:picMk id="5" creationId="{62761DC8-1932-7937-4402-5829692F6ED0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19:41:14.686" v="233" actId="14100"/>
        <pc:sldMkLst>
          <pc:docMk/>
          <pc:sldMk cId="1514827541" sldId="272"/>
        </pc:sldMkLst>
        <pc:spChg chg="del">
          <ac:chgData name="Alex Casson" userId="53cffa54-f866-4b4c-8e51-0383f28edfe1" providerId="ADAL" clId="{6CFC2141-1B0A-45D5-9B60-96DCD45AC834}" dt="2026-01-22T19:39:47.699" v="212" actId="478"/>
          <ac:spMkLst>
            <pc:docMk/>
            <pc:sldMk cId="1514827541" sldId="272"/>
            <ac:spMk id="2" creationId="{C87DEDF6-4C91-B774-772C-A459FEC63F55}"/>
          </ac:spMkLst>
        </pc:spChg>
        <pc:spChg chg="del">
          <ac:chgData name="Alex Casson" userId="53cffa54-f866-4b4c-8e51-0383f28edfe1" providerId="ADAL" clId="{6CFC2141-1B0A-45D5-9B60-96DCD45AC834}" dt="2026-01-22T19:39:46.880" v="211" actId="478"/>
          <ac:spMkLst>
            <pc:docMk/>
            <pc:sldMk cId="1514827541" sldId="272"/>
            <ac:spMk id="3" creationId="{CC56A100-FE3B-A117-C3EE-31F2D8B6BB98}"/>
          </ac:spMkLst>
        </pc:spChg>
        <pc:spChg chg="add mod">
          <ac:chgData name="Alex Casson" userId="53cffa54-f866-4b4c-8e51-0383f28edfe1" providerId="ADAL" clId="{6CFC2141-1B0A-45D5-9B60-96DCD45AC834}" dt="2026-01-22T19:40:10.559" v="220" actId="14100"/>
          <ac:spMkLst>
            <pc:docMk/>
            <pc:sldMk cId="1514827541" sldId="272"/>
            <ac:spMk id="6" creationId="{060C4F44-4B67-3AD1-F2F5-20093295C6DF}"/>
          </ac:spMkLst>
        </pc:spChg>
        <pc:spChg chg="add mod">
          <ac:chgData name="Alex Casson" userId="53cffa54-f866-4b4c-8e51-0383f28edfe1" providerId="ADAL" clId="{6CFC2141-1B0A-45D5-9B60-96DCD45AC834}" dt="2026-01-22T19:40:20.981" v="223" actId="14100"/>
          <ac:spMkLst>
            <pc:docMk/>
            <pc:sldMk cId="1514827541" sldId="272"/>
            <ac:spMk id="7" creationId="{8CDEB1B8-07F6-DA6B-27DA-980CA1602D77}"/>
          </ac:spMkLst>
        </pc:spChg>
        <pc:spChg chg="add mod">
          <ac:chgData name="Alex Casson" userId="53cffa54-f866-4b4c-8e51-0383f28edfe1" providerId="ADAL" clId="{6CFC2141-1B0A-45D5-9B60-96DCD45AC834}" dt="2026-01-22T19:40:32.917" v="226" actId="14100"/>
          <ac:spMkLst>
            <pc:docMk/>
            <pc:sldMk cId="1514827541" sldId="272"/>
            <ac:spMk id="8" creationId="{729E8B95-612D-0369-6987-D00F92F44769}"/>
          </ac:spMkLst>
        </pc:spChg>
        <pc:spChg chg="add mod">
          <ac:chgData name="Alex Casson" userId="53cffa54-f866-4b4c-8e51-0383f28edfe1" providerId="ADAL" clId="{6CFC2141-1B0A-45D5-9B60-96DCD45AC834}" dt="2026-01-22T19:41:14.686" v="233" actId="14100"/>
          <ac:spMkLst>
            <pc:docMk/>
            <pc:sldMk cId="1514827541" sldId="272"/>
            <ac:spMk id="9" creationId="{05456673-40CD-3DAD-F7EC-C207C4DA1F1B}"/>
          </ac:spMkLst>
        </pc:spChg>
        <pc:picChg chg="add mod">
          <ac:chgData name="Alex Casson" userId="53cffa54-f866-4b4c-8e51-0383f28edfe1" providerId="ADAL" clId="{6CFC2141-1B0A-45D5-9B60-96DCD45AC834}" dt="2026-01-22T19:39:59.680" v="218" actId="1076"/>
          <ac:picMkLst>
            <pc:docMk/>
            <pc:sldMk cId="1514827541" sldId="272"/>
            <ac:picMk id="5" creationId="{14C2F444-6216-1ADA-0C7B-F3C3ABCF5111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19:41:27.451" v="236" actId="14100"/>
        <pc:sldMkLst>
          <pc:docMk/>
          <pc:sldMk cId="1595725194" sldId="273"/>
        </pc:sldMkLst>
        <pc:spChg chg="del">
          <ac:chgData name="Alex Casson" userId="53cffa54-f866-4b4c-8e51-0383f28edfe1" providerId="ADAL" clId="{6CFC2141-1B0A-45D5-9B60-96DCD45AC834}" dt="2026-01-22T19:40:58.927" v="229" actId="478"/>
          <ac:spMkLst>
            <pc:docMk/>
            <pc:sldMk cId="1595725194" sldId="273"/>
            <ac:spMk id="2" creationId="{610034A2-B926-C016-1D71-A48A7A8A5365}"/>
          </ac:spMkLst>
        </pc:spChg>
        <pc:spChg chg="del">
          <ac:chgData name="Alex Casson" userId="53cffa54-f866-4b4c-8e51-0383f28edfe1" providerId="ADAL" clId="{6CFC2141-1B0A-45D5-9B60-96DCD45AC834}" dt="2026-01-22T19:40:58.346" v="228" actId="478"/>
          <ac:spMkLst>
            <pc:docMk/>
            <pc:sldMk cId="1595725194" sldId="273"/>
            <ac:spMk id="3" creationId="{CA0D03D1-5859-BADB-E4DB-31AF8AE6828B}"/>
          </ac:spMkLst>
        </pc:spChg>
        <pc:spChg chg="add mod">
          <ac:chgData name="Alex Casson" userId="53cffa54-f866-4b4c-8e51-0383f28edfe1" providerId="ADAL" clId="{6CFC2141-1B0A-45D5-9B60-96DCD45AC834}" dt="2026-01-22T19:41:27.451" v="236" actId="14100"/>
          <ac:spMkLst>
            <pc:docMk/>
            <pc:sldMk cId="1595725194" sldId="273"/>
            <ac:spMk id="6" creationId="{1380BA65-D262-E294-3BA8-1F79028A39A3}"/>
          </ac:spMkLst>
        </pc:spChg>
        <pc:picChg chg="add">
          <ac:chgData name="Alex Casson" userId="53cffa54-f866-4b4c-8e51-0383f28edfe1" providerId="ADAL" clId="{6CFC2141-1B0A-45D5-9B60-96DCD45AC834}" dt="2026-01-22T19:40:59.369" v="230" actId="22"/>
          <ac:picMkLst>
            <pc:docMk/>
            <pc:sldMk cId="1595725194" sldId="273"/>
            <ac:picMk id="5" creationId="{492972AD-6566-9D4F-7A6B-1C01B55242AB}"/>
          </ac:picMkLst>
        </pc:picChg>
      </pc:sldChg>
      <pc:sldChg chg="addSp delSp modSp new mod">
        <pc:chgData name="Alex Casson" userId="53cffa54-f866-4b4c-8e51-0383f28edfe1" providerId="ADAL" clId="{6CFC2141-1B0A-45D5-9B60-96DCD45AC834}" dt="2026-01-22T19:43:22.111" v="245" actId="1076"/>
        <pc:sldMkLst>
          <pc:docMk/>
          <pc:sldMk cId="3005157485" sldId="274"/>
        </pc:sldMkLst>
        <pc:spChg chg="del">
          <ac:chgData name="Alex Casson" userId="53cffa54-f866-4b4c-8e51-0383f28edfe1" providerId="ADAL" clId="{6CFC2141-1B0A-45D5-9B60-96DCD45AC834}" dt="2026-01-22T19:42:39.080" v="239" actId="478"/>
          <ac:spMkLst>
            <pc:docMk/>
            <pc:sldMk cId="3005157485" sldId="274"/>
            <ac:spMk id="2" creationId="{B5B87B49-E4A2-2749-6222-24077D460294}"/>
          </ac:spMkLst>
        </pc:spChg>
        <pc:spChg chg="del">
          <ac:chgData name="Alex Casson" userId="53cffa54-f866-4b4c-8e51-0383f28edfe1" providerId="ADAL" clId="{6CFC2141-1B0A-45D5-9B60-96DCD45AC834}" dt="2026-01-22T19:42:38.524" v="238" actId="478"/>
          <ac:spMkLst>
            <pc:docMk/>
            <pc:sldMk cId="3005157485" sldId="274"/>
            <ac:spMk id="3" creationId="{48FA7B6C-107B-DCFF-AD4C-F7587086EEB3}"/>
          </ac:spMkLst>
        </pc:spChg>
        <pc:spChg chg="add mod">
          <ac:chgData name="Alex Casson" userId="53cffa54-f866-4b4c-8e51-0383f28edfe1" providerId="ADAL" clId="{6CFC2141-1B0A-45D5-9B60-96DCD45AC834}" dt="2026-01-22T19:42:53.864" v="241"/>
          <ac:spMkLst>
            <pc:docMk/>
            <pc:sldMk cId="3005157485" sldId="274"/>
            <ac:spMk id="6" creationId="{838EC518-368D-F521-4547-514720F82651}"/>
          </ac:spMkLst>
        </pc:spChg>
        <pc:spChg chg="add mod">
          <ac:chgData name="Alex Casson" userId="53cffa54-f866-4b4c-8e51-0383f28edfe1" providerId="ADAL" clId="{6CFC2141-1B0A-45D5-9B60-96DCD45AC834}" dt="2026-01-22T19:43:22.111" v="245" actId="1076"/>
          <ac:spMkLst>
            <pc:docMk/>
            <pc:sldMk cId="3005157485" sldId="274"/>
            <ac:spMk id="7" creationId="{EB8F6A4E-4B23-9E1A-84AD-3E156B5F0072}"/>
          </ac:spMkLst>
        </pc:spChg>
        <pc:spChg chg="add mod">
          <ac:chgData name="Alex Casson" userId="53cffa54-f866-4b4c-8e51-0383f28edfe1" providerId="ADAL" clId="{6CFC2141-1B0A-45D5-9B60-96DCD45AC834}" dt="2026-01-22T19:42:53.864" v="241"/>
          <ac:spMkLst>
            <pc:docMk/>
            <pc:sldMk cId="3005157485" sldId="274"/>
            <ac:spMk id="8" creationId="{1CB9BCFE-20B3-D711-19A0-DA3E87613FC4}"/>
          </ac:spMkLst>
        </pc:spChg>
        <pc:picChg chg="add del">
          <ac:chgData name="Alex Casson" userId="53cffa54-f866-4b4c-8e51-0383f28edfe1" providerId="ADAL" clId="{6CFC2141-1B0A-45D5-9B60-96DCD45AC834}" dt="2026-01-22T19:42:59.267" v="242" actId="478"/>
          <ac:picMkLst>
            <pc:docMk/>
            <pc:sldMk cId="3005157485" sldId="274"/>
            <ac:picMk id="5" creationId="{0629DF4B-15BF-37CD-2D15-BCA10823513F}"/>
          </ac:picMkLst>
        </pc:picChg>
        <pc:picChg chg="add ord">
          <ac:chgData name="Alex Casson" userId="53cffa54-f866-4b4c-8e51-0383f28edfe1" providerId="ADAL" clId="{6CFC2141-1B0A-45D5-9B60-96DCD45AC834}" dt="2026-01-22T19:43:15.031" v="244" actId="167"/>
          <ac:picMkLst>
            <pc:docMk/>
            <pc:sldMk cId="3005157485" sldId="274"/>
            <ac:picMk id="10" creationId="{6222167A-85FB-1E2E-3B81-D377F906EF51}"/>
          </ac:picMkLst>
        </pc:picChg>
      </pc:sldChg>
      <pc:sldMasterChg chg="addSldLayout">
        <pc:chgData name="Alex Casson" userId="53cffa54-f866-4b4c-8e51-0383f28edfe1" providerId="ADAL" clId="{6CFC2141-1B0A-45D5-9B60-96DCD45AC834}" dt="2026-01-09T20:39:15.722" v="0" actId="680"/>
        <pc:sldMasterMkLst>
          <pc:docMk/>
          <pc:sldMasterMk cId="3676468489" sldId="2147483648"/>
        </pc:sldMasterMkLst>
        <pc:sldLayoutChg chg="add">
          <pc:chgData name="Alex Casson" userId="53cffa54-f866-4b4c-8e51-0383f28edfe1" providerId="ADAL" clId="{6CFC2141-1B0A-45D5-9B60-96DCD45AC834}" dt="2026-01-09T20:39:15.722" v="0" actId="680"/>
          <pc:sldLayoutMkLst>
            <pc:docMk/>
            <pc:sldMasterMk cId="3676468489" sldId="2147483648"/>
            <pc:sldLayoutMk cId="2297781749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7E9D-4BD1-6C1F-DB92-40952D561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A01DF-9DB3-A178-4904-154266532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78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46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EC9090-EFFB-450A-241E-96371920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28" y="0"/>
            <a:ext cx="921454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EA96C-5DB2-D8EE-7811-7312AAA8FD42}"/>
              </a:ext>
            </a:extLst>
          </p:cNvPr>
          <p:cNvSpPr/>
          <p:nvPr/>
        </p:nvSpPr>
        <p:spPr>
          <a:xfrm>
            <a:off x="3894118" y="5883965"/>
            <a:ext cx="3277960" cy="7032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53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446FE-83E1-0320-4393-4022BFB8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29876-6546-9AE6-FEBC-71BB11A24869}"/>
              </a:ext>
            </a:extLst>
          </p:cNvPr>
          <p:cNvSpPr/>
          <p:nvPr/>
        </p:nvSpPr>
        <p:spPr>
          <a:xfrm>
            <a:off x="3100416" y="6647290"/>
            <a:ext cx="811626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4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D9082-D152-95D6-B077-74337B5F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40F701-2099-7956-DB71-1DF2BA8633B8}"/>
              </a:ext>
            </a:extLst>
          </p:cNvPr>
          <p:cNvSpPr/>
          <p:nvPr/>
        </p:nvSpPr>
        <p:spPr>
          <a:xfrm>
            <a:off x="3100416" y="6647290"/>
            <a:ext cx="811626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19C5C-CA6D-2094-FDB7-E55A01A2ECF0}"/>
              </a:ext>
            </a:extLst>
          </p:cNvPr>
          <p:cNvSpPr/>
          <p:nvPr/>
        </p:nvSpPr>
        <p:spPr>
          <a:xfrm>
            <a:off x="1249086" y="3218290"/>
            <a:ext cx="1287379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FDB75-D066-402B-3EAF-B594FE220A68}"/>
              </a:ext>
            </a:extLst>
          </p:cNvPr>
          <p:cNvSpPr/>
          <p:nvPr/>
        </p:nvSpPr>
        <p:spPr>
          <a:xfrm>
            <a:off x="3244865" y="613575"/>
            <a:ext cx="301417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62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5C02F0-76DF-6498-A93E-474E2AF8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5D0F-935F-17E8-1D9C-A16BC76831FF}"/>
              </a:ext>
            </a:extLst>
          </p:cNvPr>
          <p:cNvSpPr/>
          <p:nvPr/>
        </p:nvSpPr>
        <p:spPr>
          <a:xfrm>
            <a:off x="661984" y="1200646"/>
            <a:ext cx="471078" cy="449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515F8-84EE-0F21-8A77-62200AAB5A48}"/>
              </a:ext>
            </a:extLst>
          </p:cNvPr>
          <p:cNvSpPr/>
          <p:nvPr/>
        </p:nvSpPr>
        <p:spPr>
          <a:xfrm>
            <a:off x="3319078" y="2042159"/>
            <a:ext cx="259702" cy="2900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A9E48-D74D-0DC1-6A45-BCECA1D3078E}"/>
              </a:ext>
            </a:extLst>
          </p:cNvPr>
          <p:cNvSpPr/>
          <p:nvPr/>
        </p:nvSpPr>
        <p:spPr>
          <a:xfrm>
            <a:off x="1238485" y="889220"/>
            <a:ext cx="1935411" cy="190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7BD33B-2B08-50D5-5A5B-6A71A64FC4F6}"/>
              </a:ext>
            </a:extLst>
          </p:cNvPr>
          <p:cNvSpPr/>
          <p:nvPr/>
        </p:nvSpPr>
        <p:spPr>
          <a:xfrm>
            <a:off x="1225234" y="1147637"/>
            <a:ext cx="2525131" cy="3034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CA673-4919-E90D-40E8-7EE532C28016}"/>
              </a:ext>
            </a:extLst>
          </p:cNvPr>
          <p:cNvSpPr txBox="1"/>
          <p:nvPr/>
        </p:nvSpPr>
        <p:spPr>
          <a:xfrm>
            <a:off x="897523" y="1649895"/>
            <a:ext cx="3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1F3E7-5A6B-1851-124E-EE39D9C043AF}"/>
              </a:ext>
            </a:extLst>
          </p:cNvPr>
          <p:cNvSpPr txBox="1"/>
          <p:nvPr/>
        </p:nvSpPr>
        <p:spPr>
          <a:xfrm>
            <a:off x="3319078" y="2332180"/>
            <a:ext cx="25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FDEEF-1A6C-E13C-D8C0-C4774C67B6CE}"/>
              </a:ext>
            </a:extLst>
          </p:cNvPr>
          <p:cNvSpPr txBox="1"/>
          <p:nvPr/>
        </p:nvSpPr>
        <p:spPr>
          <a:xfrm>
            <a:off x="3209798" y="799970"/>
            <a:ext cx="25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70905-3F5D-99DF-C69B-9C857FCEC22A}"/>
              </a:ext>
            </a:extLst>
          </p:cNvPr>
          <p:cNvSpPr txBox="1"/>
          <p:nvPr/>
        </p:nvSpPr>
        <p:spPr>
          <a:xfrm>
            <a:off x="3750365" y="1114708"/>
            <a:ext cx="25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51875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020CA-16A6-1294-619B-80E295B5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57FC07-C5D9-9F9B-3B48-F8129B5EF554}"/>
              </a:ext>
            </a:extLst>
          </p:cNvPr>
          <p:cNvSpPr/>
          <p:nvPr/>
        </p:nvSpPr>
        <p:spPr>
          <a:xfrm>
            <a:off x="3100416" y="6647290"/>
            <a:ext cx="573087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B53D3-762A-C8A5-C94A-B1114F2F5F0F}"/>
              </a:ext>
            </a:extLst>
          </p:cNvPr>
          <p:cNvSpPr/>
          <p:nvPr/>
        </p:nvSpPr>
        <p:spPr>
          <a:xfrm>
            <a:off x="2694602" y="1351720"/>
            <a:ext cx="5534997" cy="4532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37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4DBE9-5FF1-F11A-E5DF-983ED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8C37D0-10B4-C97E-9039-B573B398F822}"/>
              </a:ext>
            </a:extLst>
          </p:cNvPr>
          <p:cNvSpPr/>
          <p:nvPr/>
        </p:nvSpPr>
        <p:spPr>
          <a:xfrm>
            <a:off x="661983" y="319377"/>
            <a:ext cx="471078" cy="449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97077-3E25-D940-ABA1-4B56E65634DC}"/>
              </a:ext>
            </a:extLst>
          </p:cNvPr>
          <p:cNvSpPr/>
          <p:nvPr/>
        </p:nvSpPr>
        <p:spPr>
          <a:xfrm>
            <a:off x="1133061" y="2214438"/>
            <a:ext cx="2716696" cy="12145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68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E4C48-77A5-886D-C52E-C8D1ECAA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91BA0-D06C-3032-DADC-64921DDB2FDD}"/>
              </a:ext>
            </a:extLst>
          </p:cNvPr>
          <p:cNvSpPr/>
          <p:nvPr/>
        </p:nvSpPr>
        <p:spPr>
          <a:xfrm>
            <a:off x="3100416" y="6647290"/>
            <a:ext cx="811626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7B0F7-46D0-51DF-672A-B6FE0FE73560}"/>
              </a:ext>
            </a:extLst>
          </p:cNvPr>
          <p:cNvSpPr/>
          <p:nvPr/>
        </p:nvSpPr>
        <p:spPr>
          <a:xfrm>
            <a:off x="1086086" y="2817411"/>
            <a:ext cx="2757044" cy="2107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9B27CC-AC08-AA20-B4F4-EB2D7AFE701A}"/>
              </a:ext>
            </a:extLst>
          </p:cNvPr>
          <p:cNvSpPr/>
          <p:nvPr/>
        </p:nvSpPr>
        <p:spPr>
          <a:xfrm>
            <a:off x="4617789" y="1167516"/>
            <a:ext cx="2339602" cy="190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0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61DC8-1932-7937-4402-5829692F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C6F706-2644-37D2-1A0F-D97F721499A9}"/>
              </a:ext>
            </a:extLst>
          </p:cNvPr>
          <p:cNvSpPr/>
          <p:nvPr/>
        </p:nvSpPr>
        <p:spPr>
          <a:xfrm>
            <a:off x="3100416" y="6647290"/>
            <a:ext cx="811626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253D6-298B-32DC-2B85-2179E74CD520}"/>
              </a:ext>
            </a:extLst>
          </p:cNvPr>
          <p:cNvSpPr/>
          <p:nvPr/>
        </p:nvSpPr>
        <p:spPr>
          <a:xfrm>
            <a:off x="1066208" y="3022820"/>
            <a:ext cx="2757044" cy="2107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C15CD5-82D0-0BF1-CEA1-3623B8D0895A}"/>
              </a:ext>
            </a:extLst>
          </p:cNvPr>
          <p:cNvSpPr/>
          <p:nvPr/>
        </p:nvSpPr>
        <p:spPr>
          <a:xfrm>
            <a:off x="4617789" y="1167516"/>
            <a:ext cx="2339602" cy="190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39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2F444-6216-1ADA-0C7B-F3C3ABCF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0C4F44-4B67-3AD1-F2F5-20093295C6DF}"/>
              </a:ext>
            </a:extLst>
          </p:cNvPr>
          <p:cNvSpPr/>
          <p:nvPr/>
        </p:nvSpPr>
        <p:spPr>
          <a:xfrm>
            <a:off x="661983" y="1200646"/>
            <a:ext cx="457826" cy="5088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DEB1B8-07F6-DA6B-27DA-980CA1602D77}"/>
              </a:ext>
            </a:extLst>
          </p:cNvPr>
          <p:cNvSpPr/>
          <p:nvPr/>
        </p:nvSpPr>
        <p:spPr>
          <a:xfrm>
            <a:off x="3431721" y="557916"/>
            <a:ext cx="305392" cy="363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9E8B95-612D-0369-6987-D00F92F44769}"/>
              </a:ext>
            </a:extLst>
          </p:cNvPr>
          <p:cNvSpPr/>
          <p:nvPr/>
        </p:nvSpPr>
        <p:spPr>
          <a:xfrm>
            <a:off x="3431720" y="3429000"/>
            <a:ext cx="3591931" cy="363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456673-40CD-3DAD-F7EC-C207C4DA1F1B}"/>
              </a:ext>
            </a:extLst>
          </p:cNvPr>
          <p:cNvSpPr/>
          <p:nvPr/>
        </p:nvSpPr>
        <p:spPr>
          <a:xfrm>
            <a:off x="3140172" y="6652590"/>
            <a:ext cx="596941" cy="2054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27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972AD-6566-9D4F-7A6B-1C01B552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80BA65-D262-E294-3BA8-1F79028A39A3}"/>
              </a:ext>
            </a:extLst>
          </p:cNvPr>
          <p:cNvSpPr/>
          <p:nvPr/>
        </p:nvSpPr>
        <p:spPr>
          <a:xfrm>
            <a:off x="2702850" y="334617"/>
            <a:ext cx="5506872" cy="520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72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22167A-85FB-1E2E-3B81-D377F906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8EC518-368D-F521-4547-514720F82651}"/>
              </a:ext>
            </a:extLst>
          </p:cNvPr>
          <p:cNvSpPr/>
          <p:nvPr/>
        </p:nvSpPr>
        <p:spPr>
          <a:xfrm>
            <a:off x="3100416" y="6647290"/>
            <a:ext cx="811626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8F6A4E-4B23-9E1A-84AD-3E156B5F0072}"/>
              </a:ext>
            </a:extLst>
          </p:cNvPr>
          <p:cNvSpPr/>
          <p:nvPr/>
        </p:nvSpPr>
        <p:spPr>
          <a:xfrm>
            <a:off x="1072833" y="3218291"/>
            <a:ext cx="2757044" cy="2107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9BCFE-20B3-D711-19A0-DA3E87613FC4}"/>
              </a:ext>
            </a:extLst>
          </p:cNvPr>
          <p:cNvSpPr/>
          <p:nvPr/>
        </p:nvSpPr>
        <p:spPr>
          <a:xfrm>
            <a:off x="4617789" y="1167516"/>
            <a:ext cx="2339602" cy="190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15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40A2C0-7B65-5E8C-99CB-87CC0CE9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28" y="0"/>
            <a:ext cx="921454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5DFC9A-4C56-20A9-7B8D-307A4255A754}"/>
              </a:ext>
            </a:extLst>
          </p:cNvPr>
          <p:cNvSpPr/>
          <p:nvPr/>
        </p:nvSpPr>
        <p:spPr>
          <a:xfrm>
            <a:off x="3894118" y="5883965"/>
            <a:ext cx="3277960" cy="7032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75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E2761-5838-BD42-9A78-6219D7C9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28" y="0"/>
            <a:ext cx="921454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A8F1F-2681-B42F-5BBF-BD0C9586759F}"/>
              </a:ext>
            </a:extLst>
          </p:cNvPr>
          <p:cNvSpPr/>
          <p:nvPr/>
        </p:nvSpPr>
        <p:spPr>
          <a:xfrm>
            <a:off x="5373060" y="1113183"/>
            <a:ext cx="5098807" cy="3975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84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18C9FC-6D7B-6DA6-C90E-D5FC254E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28" y="0"/>
            <a:ext cx="921454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290C48-B001-19B3-654A-3F95906C9FC9}"/>
              </a:ext>
            </a:extLst>
          </p:cNvPr>
          <p:cNvSpPr/>
          <p:nvPr/>
        </p:nvSpPr>
        <p:spPr>
          <a:xfrm>
            <a:off x="7855890" y="5470498"/>
            <a:ext cx="1685676" cy="4293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BA461-DACA-853E-9393-28D37F791F99}"/>
              </a:ext>
            </a:extLst>
          </p:cNvPr>
          <p:cNvSpPr/>
          <p:nvPr/>
        </p:nvSpPr>
        <p:spPr>
          <a:xfrm>
            <a:off x="3937223" y="5773973"/>
            <a:ext cx="674534" cy="1895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D2AD1-2751-A19C-78A7-A0EB9C823C7A}"/>
              </a:ext>
            </a:extLst>
          </p:cNvPr>
          <p:cNvSpPr/>
          <p:nvPr/>
        </p:nvSpPr>
        <p:spPr>
          <a:xfrm>
            <a:off x="2084568" y="2490084"/>
            <a:ext cx="1685676" cy="15094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4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A83E4-BFA8-74A6-C8A3-14F85F53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4" y="0"/>
            <a:ext cx="102562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967B01-22FE-2698-685D-55AA29DC3E35}"/>
              </a:ext>
            </a:extLst>
          </p:cNvPr>
          <p:cNvSpPr/>
          <p:nvPr/>
        </p:nvSpPr>
        <p:spPr>
          <a:xfrm>
            <a:off x="4094329" y="4406452"/>
            <a:ext cx="1213478" cy="1798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81A6B-57B6-4E6C-F1AD-97099994B462}"/>
              </a:ext>
            </a:extLst>
          </p:cNvPr>
          <p:cNvSpPr/>
          <p:nvPr/>
        </p:nvSpPr>
        <p:spPr>
          <a:xfrm>
            <a:off x="4094329" y="4586288"/>
            <a:ext cx="5092534" cy="10644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EB342-8F8C-AEAE-B40A-A55BA3E5E9EA}"/>
              </a:ext>
            </a:extLst>
          </p:cNvPr>
          <p:cNvSpPr txBox="1"/>
          <p:nvPr/>
        </p:nvSpPr>
        <p:spPr>
          <a:xfrm>
            <a:off x="3132260" y="4311704"/>
            <a:ext cx="96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AD69A-9D53-A598-FF9B-8A73E4FF61E7}"/>
              </a:ext>
            </a:extLst>
          </p:cNvPr>
          <p:cNvSpPr txBox="1"/>
          <p:nvPr/>
        </p:nvSpPr>
        <p:spPr>
          <a:xfrm>
            <a:off x="9186863" y="4586288"/>
            <a:ext cx="161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Error message</a:t>
            </a:r>
          </a:p>
        </p:txBody>
      </p:sp>
    </p:spTree>
    <p:extLst>
      <p:ext uri="{BB962C8B-B14F-4D97-AF65-F5344CB8AC3E}">
        <p14:creationId xmlns:p14="http://schemas.microsoft.com/office/powerpoint/2010/main" val="3767502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0A9EA9-DECB-E096-E169-D050C1C4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84" y="0"/>
            <a:ext cx="10256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ED486-C7F8-C815-F085-49FA1757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32CF1F-AAE2-8166-85CE-FDF8D6AED755}"/>
              </a:ext>
            </a:extLst>
          </p:cNvPr>
          <p:cNvSpPr/>
          <p:nvPr/>
        </p:nvSpPr>
        <p:spPr>
          <a:xfrm>
            <a:off x="3100416" y="6647290"/>
            <a:ext cx="811626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75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1FC7D7-8E75-0870-1FE5-506B60C7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093E31-C509-D90E-5E16-1DBC4EC0E3A8}"/>
              </a:ext>
            </a:extLst>
          </p:cNvPr>
          <p:cNvSpPr/>
          <p:nvPr/>
        </p:nvSpPr>
        <p:spPr>
          <a:xfrm>
            <a:off x="3100416" y="6647290"/>
            <a:ext cx="811626" cy="2107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D83381-B3E9-760A-D7B5-08326FED1902}"/>
              </a:ext>
            </a:extLst>
          </p:cNvPr>
          <p:cNvSpPr/>
          <p:nvPr/>
        </p:nvSpPr>
        <p:spPr>
          <a:xfrm flipV="1">
            <a:off x="2737009" y="311425"/>
            <a:ext cx="5432955" cy="2981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BDB3D-4CBE-C84B-498C-C7C5D280493F}"/>
              </a:ext>
            </a:extLst>
          </p:cNvPr>
          <p:cNvSpPr txBox="1"/>
          <p:nvPr/>
        </p:nvSpPr>
        <p:spPr>
          <a:xfrm>
            <a:off x="3652096" y="6277958"/>
            <a:ext cx="3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397B6-106C-D20B-63A9-BC93F3531091}"/>
              </a:ext>
            </a:extLst>
          </p:cNvPr>
          <p:cNvSpPr txBox="1"/>
          <p:nvPr/>
        </p:nvSpPr>
        <p:spPr>
          <a:xfrm>
            <a:off x="2430330" y="275846"/>
            <a:ext cx="3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271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3C18A-2DF2-CA5F-FBB1-B42C3D47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0"/>
            <a:ext cx="108680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51F9B-5BC8-A697-AB88-B4F99181A3C7}"/>
              </a:ext>
            </a:extLst>
          </p:cNvPr>
          <p:cNvSpPr/>
          <p:nvPr/>
        </p:nvSpPr>
        <p:spPr>
          <a:xfrm>
            <a:off x="2749234" y="54333"/>
            <a:ext cx="762592" cy="3432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Casson</dc:creator>
  <cp:lastModifiedBy>Alex Casson</cp:lastModifiedBy>
  <cp:revision>1</cp:revision>
  <dcterms:created xsi:type="dcterms:W3CDTF">2026-01-09T20:39:14Z</dcterms:created>
  <dcterms:modified xsi:type="dcterms:W3CDTF">2026-01-22T19:55:51Z</dcterms:modified>
</cp:coreProperties>
</file>